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5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C5349-11F6-480C-AE22-2E16F867F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752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C5349-11F6-480C-AE22-2E16F867F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400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18612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3998337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C5349-11F6-480C-AE22-2E16F867F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718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67006"/>
            <a:ext cx="3886200" cy="436273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67006"/>
            <a:ext cx="3886200" cy="436273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C5349-11F6-480C-AE22-2E16F867F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489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80291"/>
            <a:ext cx="7886700" cy="103418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542329"/>
            <a:ext cx="3868340" cy="73876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308947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542329"/>
            <a:ext cx="3887391" cy="73876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308947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C5349-11F6-480C-AE22-2E16F867F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98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C5349-11F6-480C-AE22-2E16F867F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C5349-11F6-480C-AE22-2E16F867F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054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C5349-11F6-480C-AE22-2E16F867F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690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C5349-11F6-480C-AE22-2E16F867F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627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004575">
                <a:alpha val="10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470971"/>
            <a:ext cx="7886700" cy="1011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77098"/>
            <a:ext cx="7886700" cy="4361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6AB55-B9C7-4FB2-82D7-2BDB10845F3F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C5349-11F6-480C-AE22-2E16F867FC8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064" b="26309"/>
          <a:stretch/>
        </p:blipFill>
        <p:spPr>
          <a:xfrm>
            <a:off x="5461687" y="3007973"/>
            <a:ext cx="3682314" cy="385414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818" y="6013430"/>
            <a:ext cx="2638682" cy="70804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219604"/>
            <a:ext cx="1504950" cy="251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138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004575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64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Lindbeck</dc:creator>
  <cp:lastModifiedBy>Sarah Lindbeck</cp:lastModifiedBy>
  <cp:revision>11</cp:revision>
  <dcterms:created xsi:type="dcterms:W3CDTF">2020-02-12T19:20:12Z</dcterms:created>
  <dcterms:modified xsi:type="dcterms:W3CDTF">2020-02-14T14:07:14Z</dcterms:modified>
</cp:coreProperties>
</file>