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7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0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648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5071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3043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61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7025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70252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4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94270"/>
            <a:ext cx="7886700" cy="110387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14746"/>
            <a:ext cx="3868340" cy="7325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165" y="2347269"/>
            <a:ext cx="3868340" cy="361692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14746"/>
            <a:ext cx="3887391" cy="7325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65290"/>
            <a:ext cx="3887391" cy="359890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608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477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6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6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4575"/>
            </a:gs>
            <a:gs pos="100000">
              <a:srgbClr val="004575">
                <a:alpha val="88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 flipV="1">
            <a:off x="0" y="-200050"/>
            <a:ext cx="9167576" cy="7258576"/>
          </a:xfrm>
          <a:prstGeom prst="rect">
            <a:avLst/>
          </a:prstGeom>
          <a:blipFill dpi="0" rotWithShape="1">
            <a:blip r:embed="rId11">
              <a:alphaModFix amt="7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73001"/>
            <a:ext cx="7886700" cy="1009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438" y="1562782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C5349-11F6-480C-AE22-2E16F867FC8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68" y="5941407"/>
            <a:ext cx="2807182" cy="75278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280" y="198528"/>
            <a:ext cx="1633734" cy="274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40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64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</TotalTime>
  <Words>0</Words>
  <Application>Microsoft Office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Verdana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Lindbeck</dc:creator>
  <cp:lastModifiedBy>Sarah Lindbeck</cp:lastModifiedBy>
  <cp:revision>14</cp:revision>
  <dcterms:created xsi:type="dcterms:W3CDTF">2020-02-12T19:20:12Z</dcterms:created>
  <dcterms:modified xsi:type="dcterms:W3CDTF">2020-02-14T14:03:08Z</dcterms:modified>
</cp:coreProperties>
</file>