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5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8CDB-5AD4-449E-A4D8-89BF2E7B2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3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8CDB-5AD4-449E-A4D8-89BF2E7B2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0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067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79039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8CDB-5AD4-449E-A4D8-89BF2E7B2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9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12587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12587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8CDB-5AD4-449E-A4D8-89BF2E7B2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7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02508"/>
            <a:ext cx="7886700" cy="10119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74071"/>
            <a:ext cx="3868340" cy="6572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23206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574071"/>
            <a:ext cx="3887391" cy="6572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23206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8CDB-5AD4-449E-A4D8-89BF2E7B2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8CDB-5AD4-449E-A4D8-89BF2E7B2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3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8CDB-5AD4-449E-A4D8-89BF2E7B2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3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8CDB-5AD4-449E-A4D8-89BF2E7B2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4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8CDB-5AD4-449E-A4D8-89BF2E7B2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100000">
              <a:schemeClr val="tx1">
                <a:lumMod val="85000"/>
                <a:lumOff val="1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73002"/>
            <a:ext cx="7886700" cy="943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0348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78CDB-5AD4-449E-A4D8-89BF2E7B22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780158" y="2315259"/>
            <a:ext cx="5542760" cy="6367947"/>
          </a:xfrm>
          <a:prstGeom prst="rect">
            <a:avLst/>
          </a:prstGeom>
          <a:blipFill dpi="0" rotWithShape="1">
            <a:blip r:embed="rId11">
              <a:alphaModFix amt="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68" y="5941407"/>
            <a:ext cx="2807182" cy="7527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80" y="198528"/>
            <a:ext cx="1633734" cy="27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4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Verdana</vt:lpstr>
      <vt:lpstr>Office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Lindbeck</dc:creator>
  <cp:lastModifiedBy>Sarah Lindbeck</cp:lastModifiedBy>
  <cp:revision>1</cp:revision>
  <dcterms:created xsi:type="dcterms:W3CDTF">2020-02-14T13:41:57Z</dcterms:created>
  <dcterms:modified xsi:type="dcterms:W3CDTF">2020-02-14T13:52:46Z</dcterms:modified>
</cp:coreProperties>
</file>