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6" d="100"/>
          <a:sy n="116" d="100"/>
        </p:scale>
        <p:origin x="54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viewProps" Target="viewProps.xml"/><Relationship Id="rId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5" Type="http://schemas.openxmlformats.org/officeDocument/2006/relationships/tableStyles" Target="tableStyles.xml"/><Relationship Id="rId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78CDB-5AD4-449E-A4D8-89BF2E7B22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64334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78CDB-5AD4-449E-A4D8-89BF2E7B22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07027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910671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3790396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78CDB-5AD4-449E-A4D8-89BF2E7B22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09939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512587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512587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78CDB-5AD4-449E-A4D8-89BF2E7B22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4740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502508"/>
            <a:ext cx="7886700" cy="101196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574071"/>
            <a:ext cx="3868340" cy="6572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1" y="223206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574071"/>
            <a:ext cx="3887391" cy="6572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23206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78CDB-5AD4-449E-A4D8-89BF2E7B22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062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78CDB-5AD4-449E-A4D8-89BF2E7B22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65398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78CDB-5AD4-449E-A4D8-89BF2E7B22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4360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78CDB-5AD4-449E-A4D8-89BF2E7B22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64447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78CDB-5AD4-449E-A4D8-89BF2E7B22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3724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tx1"/>
            </a:gs>
            <a:gs pos="100000">
              <a:schemeClr val="tx1">
                <a:lumMod val="85000"/>
                <a:lumOff val="15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473002"/>
            <a:ext cx="7886700" cy="9439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503488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978CDB-5AD4-449E-A4D8-89BF2E7B22A6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4780158" y="2315259"/>
            <a:ext cx="5542760" cy="6367947"/>
          </a:xfrm>
          <a:prstGeom prst="rect">
            <a:avLst/>
          </a:prstGeom>
          <a:blipFill dpi="0" rotWithShape="1">
            <a:blip r:embed="rId11">
              <a:alphaModFix amt="2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768" y="5941407"/>
            <a:ext cx="2807182" cy="752782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3280" y="198528"/>
            <a:ext cx="1633734" cy="2744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53435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b="1" kern="1200">
          <a:solidFill>
            <a:schemeClr val="bg1"/>
          </a:solidFill>
          <a:latin typeface="Verdana" panose="020B0604030504040204" pitchFamily="34" charset="0"/>
          <a:ea typeface="Verdana" panose="020B0604030504040204" pitchFamily="34" charset="0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bg1"/>
          </a:solidFill>
          <a:latin typeface="Verdana" panose="020B0604030504040204" pitchFamily="34" charset="0"/>
          <a:ea typeface="Verdana" panose="020B0604030504040204" pitchFamily="34" charset="0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Verdana" panose="020B0604030504040204" pitchFamily="34" charset="0"/>
          <a:ea typeface="Verdana" panose="020B0604030504040204" pitchFamily="34" charset="0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bg1"/>
          </a:solidFill>
          <a:latin typeface="Verdana" panose="020B0604030504040204" pitchFamily="34" charset="0"/>
          <a:ea typeface="Verdana" panose="020B0604030504040204" pitchFamily="34" charset="0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bg1"/>
          </a:solidFill>
          <a:latin typeface="Verdana" panose="020B0604030504040204" pitchFamily="34" charset="0"/>
          <a:ea typeface="Verdana" panose="020B0604030504040204" pitchFamily="34" charset="0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bg1"/>
          </a:solidFill>
          <a:latin typeface="Verdana" panose="020B0604030504040204" pitchFamily="34" charset="0"/>
          <a:ea typeface="Verdana" panose="020B0604030504040204" pitchFamily="34" charset="0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4" baseType="lpstr">
      <vt:lpstr>Arial</vt:lpstr>
      <vt:lpstr>Calibri</vt:lpstr>
      <vt:lpstr>Verdana</vt:lpstr>
      <vt:lpstr>Office Theme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Sarah Lindbeck</dc:creator>
  <cp:lastModifiedBy>Sarah Lindbeck</cp:lastModifiedBy>
  <cp:revision>1</cp:revision>
  <dcterms:created xsi:type="dcterms:W3CDTF">2020-02-14T13:41:57Z</dcterms:created>
  <dcterms:modified xsi:type="dcterms:W3CDTF">2020-02-14T13:52:46Z</dcterms:modified>
</cp:coreProperties>
</file>