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432D"/>
    <a:srgbClr val="0093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>
      <p:cViewPr varScale="1">
        <p:scale>
          <a:sx n="116" d="100"/>
          <a:sy n="116" d="100"/>
        </p:scale>
        <p:origin x="1464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F431F6-6865-4D63-9953-C622C160E80D}" type="datetimeFigureOut">
              <a:rPr lang="en-US" smtClean="0"/>
              <a:t>2/14/2020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73B820-1D8D-4572-9A30-53106D0855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409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538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4"/>
            <a:ext cx="7963415" cy="333126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401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6"/>
            <a:ext cx="1971675" cy="489061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6"/>
            <a:ext cx="5800725" cy="489061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528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246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126" y="72119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126" y="360092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22774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380081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346782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360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6"/>
            <a:ext cx="3868340" cy="311313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280833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267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539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3402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0" cy="430950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57728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9239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7"/>
            <a:ext cx="4629150" cy="4301266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560805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11652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/>
            </a:gs>
            <a:gs pos="0">
              <a:schemeClr val="bg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1" r="7335" b="74850"/>
          <a:stretch/>
        </p:blipFill>
        <p:spPr>
          <a:xfrm flipH="1">
            <a:off x="-16480" y="5368955"/>
            <a:ext cx="9160477" cy="149316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96341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963415" cy="29896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9226" y="6350428"/>
            <a:ext cx="1273824" cy="24895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7657" y="6380373"/>
            <a:ext cx="1303570" cy="21900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391" y="5764344"/>
            <a:ext cx="1567879" cy="640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389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rgbClr val="D8432D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895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Lindbeck</dc:creator>
  <cp:lastModifiedBy>Sarah Lindbeck</cp:lastModifiedBy>
  <cp:revision>19</cp:revision>
  <dcterms:created xsi:type="dcterms:W3CDTF">2019-10-30T16:46:31Z</dcterms:created>
  <dcterms:modified xsi:type="dcterms:W3CDTF">2020-02-14T12:54:38Z</dcterms:modified>
</cp:coreProperties>
</file>