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432D"/>
    <a:srgbClr val="0093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146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431F6-6865-4D63-9953-C622C160E80D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3B820-1D8D-4572-9A30-53106D085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09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3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4"/>
            <a:ext cx="7963415" cy="333126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0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6"/>
            <a:ext cx="1971675" cy="48906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6"/>
            <a:ext cx="5800725" cy="489061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2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4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126" y="72119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126" y="360092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277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8008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46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6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11313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280833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6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3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340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3095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57728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923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301266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56080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165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1" r="7335" b="74850"/>
          <a:stretch/>
        </p:blipFill>
        <p:spPr>
          <a:xfrm flipH="1">
            <a:off x="-16480" y="5368955"/>
            <a:ext cx="9160477" cy="149316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634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963415" cy="2989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226" y="6350428"/>
            <a:ext cx="1273824" cy="2489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657" y="6380373"/>
            <a:ext cx="1303570" cy="21900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91" y="5764344"/>
            <a:ext cx="1567879" cy="64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38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D8432D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9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Lindbeck</dc:creator>
  <cp:lastModifiedBy>Sarah Lindbeck</cp:lastModifiedBy>
  <cp:revision>19</cp:revision>
  <dcterms:created xsi:type="dcterms:W3CDTF">2019-10-30T16:46:31Z</dcterms:created>
  <dcterms:modified xsi:type="dcterms:W3CDTF">2020-02-14T12:54:38Z</dcterms:modified>
</cp:coreProperties>
</file>