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432D"/>
    <a:srgbClr val="0093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14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431F6-6865-4D63-9953-C622C160E80D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3B820-1D8D-4572-9A30-53106D085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09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538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4"/>
            <a:ext cx="7963415" cy="333126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401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6"/>
            <a:ext cx="1971675" cy="489061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6"/>
            <a:ext cx="5800725" cy="489061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28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46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126" y="72119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126" y="360092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2774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380081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346782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360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6"/>
            <a:ext cx="3868340" cy="311313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280833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67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539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3402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30950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57728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923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7"/>
            <a:ext cx="4629150" cy="4301266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56080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1652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tx1"/>
            </a:gs>
            <a:gs pos="0">
              <a:schemeClr val="tx1">
                <a:lumMod val="85000"/>
                <a:lumOff val="1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7" r="7480" b="74851"/>
          <a:stretch/>
        </p:blipFill>
        <p:spPr>
          <a:xfrm flipH="1">
            <a:off x="-16478" y="5368956"/>
            <a:ext cx="9160475" cy="149316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96341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963415" cy="2989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9226" y="6350428"/>
            <a:ext cx="1273824" cy="2489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657" y="6380373"/>
            <a:ext cx="1303570" cy="21900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658" y="5764344"/>
            <a:ext cx="1567344" cy="640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38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rgbClr val="D8432D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89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Lindbeck</dc:creator>
  <cp:lastModifiedBy>Sarah Lindbeck</cp:lastModifiedBy>
  <cp:revision>18</cp:revision>
  <dcterms:created xsi:type="dcterms:W3CDTF">2019-10-30T16:46:31Z</dcterms:created>
  <dcterms:modified xsi:type="dcterms:W3CDTF">2020-02-14T12:54:18Z</dcterms:modified>
</cp:coreProperties>
</file>