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404040"/>
    <a:srgbClr val="D9D9D9"/>
    <a:srgbClr val="318456"/>
    <a:srgbClr val="2BA82B"/>
    <a:srgbClr val="009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370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100000">
              <a:schemeClr val="bg1"/>
            </a:gs>
            <a:gs pos="15000">
              <a:schemeClr val="bg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9" y="1122363"/>
            <a:ext cx="707496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49" y="3602038"/>
            <a:ext cx="707496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53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3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13823"/>
            <a:ext cx="7074968" cy="727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76064"/>
            <a:ext cx="3409276" cy="44236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294342" y="1176064"/>
            <a:ext cx="3409276" cy="44236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6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65227"/>
            <a:ext cx="3408084" cy="4119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577183"/>
            <a:ext cx="3408084" cy="402250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94341" y="1165227"/>
            <a:ext cx="3409278" cy="4119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94341" y="1577183"/>
            <a:ext cx="3409278" cy="4022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28651" y="313823"/>
            <a:ext cx="7074968" cy="727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73180"/>
            <a:ext cx="707973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925917"/>
            <a:ext cx="707973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77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0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3816227" cy="469329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62332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3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3816227" cy="469329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62332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921224" y="6404903"/>
            <a:ext cx="190112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BFAD45D-6FCA-414F-8CBC-E16B60A5D36E}" type="datetimeFigureOut">
              <a:rPr lang="en-US" smtClean="0"/>
              <a:pPr/>
              <a:t>3/8/2021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27684" y="6404903"/>
            <a:ext cx="283575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8772" y="6404903"/>
            <a:ext cx="92147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6D97AB-41B7-406E-A4D5-2F2D50DB9E2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5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1"/>
            </a:gs>
            <a:gs pos="0">
              <a:schemeClr val="bg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6200000">
            <a:off x="4297679" y="2014218"/>
            <a:ext cx="548640" cy="9144003"/>
          </a:xfrm>
          <a:prstGeom prst="rect">
            <a:avLst/>
          </a:prstGeom>
          <a:solidFill>
            <a:srgbClr val="3184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18456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13823"/>
            <a:ext cx="7074968" cy="727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176064"/>
            <a:ext cx="7074969" cy="4504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98946" y="6386164"/>
            <a:ext cx="1052696" cy="402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conference hosted by…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 rot="16200000">
            <a:off x="4434830" y="1604961"/>
            <a:ext cx="274320" cy="914400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18456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8317354" y="0"/>
            <a:ext cx="274320" cy="630134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1845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910" y="4667883"/>
            <a:ext cx="1143000" cy="1584798"/>
          </a:xfrm>
          <a:prstGeom prst="rect">
            <a:avLst/>
          </a:prstGeom>
          <a:effectLst>
            <a:outerShdw blurRad="63500" dist="63500" dir="2700000" sx="101000" sy="101000" algn="tl" rotWithShape="0">
              <a:schemeClr val="tx1">
                <a:alpha val="40000"/>
              </a:schemeClr>
            </a:outerShdw>
          </a:effectLst>
        </p:spPr>
      </p:pic>
      <p:sp>
        <p:nvSpPr>
          <p:cNvPr id="9" name="TextBox 8"/>
          <p:cNvSpPr txBox="1"/>
          <p:nvPr userDrawn="1"/>
        </p:nvSpPr>
        <p:spPr>
          <a:xfrm>
            <a:off x="4585174" y="6004191"/>
            <a:ext cx="3267727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1600" b="0" i="1" dirty="0" smtClean="0">
                <a:solidFill>
                  <a:srgbClr val="9696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Michigan Bridge Week</a:t>
            </a:r>
            <a:endParaRPr lang="en-US" sz="1600" b="0" i="1" dirty="0">
              <a:solidFill>
                <a:srgbClr val="9696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59" y="6464310"/>
            <a:ext cx="1545336" cy="24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8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55" r:id="rId7"/>
    <p:sldLayoutId id="2147483656" r:id="rId8"/>
    <p:sldLayoutId id="2147483657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u="none" kern="1200">
          <a:solidFill>
            <a:srgbClr val="31845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Lindbeck</dc:creator>
  <cp:lastModifiedBy>Author</cp:lastModifiedBy>
  <cp:revision>27</cp:revision>
  <dcterms:created xsi:type="dcterms:W3CDTF">2019-10-30T16:46:31Z</dcterms:created>
  <dcterms:modified xsi:type="dcterms:W3CDTF">2021-03-08T18:36:49Z</dcterms:modified>
</cp:coreProperties>
</file>