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E2E"/>
    <a:srgbClr val="151515"/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29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9" y="1122363"/>
            <a:ext cx="707496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49" y="3602038"/>
            <a:ext cx="707496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4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3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7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100000">
              <a:srgbClr val="2E2E2E"/>
            </a:gs>
            <a:gs pos="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13823"/>
            <a:ext cx="7074968" cy="727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76064"/>
            <a:ext cx="3409276" cy="44236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294342" y="1176064"/>
            <a:ext cx="3409276" cy="44236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6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65227"/>
            <a:ext cx="3408084" cy="4119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577183"/>
            <a:ext cx="3408084" cy="402250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94341" y="1165227"/>
            <a:ext cx="3409278" cy="4119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94341" y="1577183"/>
            <a:ext cx="3409278" cy="4022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28651" y="313823"/>
            <a:ext cx="7074968" cy="727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73180"/>
            <a:ext cx="707973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925917"/>
            <a:ext cx="707973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0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0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3816227" cy="469329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233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7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3816227" cy="469329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233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7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100000">
              <a:srgbClr val="2E2E2E"/>
            </a:gs>
            <a:gs pos="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13823"/>
            <a:ext cx="7074968" cy="727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176064"/>
            <a:ext cx="7074969" cy="4504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4418216" y="1588346"/>
            <a:ext cx="307549" cy="914400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rgbClr val="318456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317354" y="0"/>
            <a:ext cx="274320" cy="6301340"/>
          </a:xfrm>
          <a:prstGeom prst="rect">
            <a:avLst/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1845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194" y="4649272"/>
            <a:ext cx="1143000" cy="1584798"/>
          </a:xfrm>
          <a:prstGeom prst="rect">
            <a:avLst/>
          </a:prstGeom>
          <a:effectLst>
            <a:outerShdw blurRad="774700" sx="110000" sy="110000" algn="ctr" rotWithShape="0">
              <a:schemeClr val="bg1">
                <a:alpha val="70000"/>
              </a:schemeClr>
            </a:outerShdw>
          </a:effectLst>
        </p:spPr>
      </p:pic>
      <p:sp>
        <p:nvSpPr>
          <p:cNvPr id="9" name="TextBox 8"/>
          <p:cNvSpPr txBox="1"/>
          <p:nvPr userDrawn="1"/>
        </p:nvSpPr>
        <p:spPr>
          <a:xfrm>
            <a:off x="5332288" y="5974858"/>
            <a:ext cx="2432748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16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 Bridge Week</a:t>
            </a:r>
            <a:endParaRPr lang="en-US" sz="1600" b="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297679" y="2014218"/>
            <a:ext cx="548640" cy="9144003"/>
          </a:xfrm>
          <a:prstGeom prst="rect">
            <a:avLst/>
          </a:prstGeom>
          <a:solidFill>
            <a:srgbClr val="318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18456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98946" y="6386164"/>
            <a:ext cx="1052696" cy="402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conference hosted by…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59" y="6464310"/>
            <a:ext cx="1545336" cy="24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u="none" kern="1200">
          <a:solidFill>
            <a:srgbClr val="31845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Garamond" panose="02020404030301010803" pitchFamily="18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bg1"/>
          </a:solidFill>
          <a:latin typeface="Garamond" panose="02020404030301010803" pitchFamily="18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Garamond" panose="02020404030301010803" pitchFamily="18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Garamond" panose="02020404030301010803" pitchFamily="18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Garamond" panose="02020404030301010803" pitchFamily="18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955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Author</cp:lastModifiedBy>
  <cp:revision>19</cp:revision>
  <dcterms:created xsi:type="dcterms:W3CDTF">2019-10-30T16:46:31Z</dcterms:created>
  <dcterms:modified xsi:type="dcterms:W3CDTF">2021-03-08T18:46:30Z</dcterms:modified>
</cp:coreProperties>
</file>