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3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87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431F6-6865-4D63-9953-C622C160E80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3B820-1D8D-4572-9A30-53106D085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09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3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0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23660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2366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2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4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126" y="72119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126" y="360092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277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80081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80081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6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11313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11313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6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3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340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64725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57728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923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63077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56080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165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9634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963415" cy="3760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4423227" y="1456190"/>
            <a:ext cx="297543" cy="9144003"/>
          </a:xfrm>
          <a:prstGeom prst="rect">
            <a:avLst/>
          </a:prstGeom>
          <a:solidFill>
            <a:srgbClr val="0093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097" y="5639032"/>
            <a:ext cx="2194785" cy="8834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Rectangle 5"/>
          <p:cNvSpPr/>
          <p:nvPr userDrawn="1"/>
        </p:nvSpPr>
        <p:spPr>
          <a:xfrm>
            <a:off x="8109707" y="5826933"/>
            <a:ext cx="594360" cy="2479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8087455" y="5773000"/>
            <a:ext cx="83103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68928"/>
                </a:solidFill>
                <a:latin typeface="Bitstream Vera Sans" panose="020B0603030804020204" pitchFamily="34" charset="0"/>
              </a:rPr>
              <a:t>2021</a:t>
            </a:r>
            <a:endParaRPr lang="en-US" sz="1400" b="1" dirty="0">
              <a:solidFill>
                <a:srgbClr val="F68928"/>
              </a:solidFill>
              <a:latin typeface="Bitstream Vera Sans" panose="020B0603030804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6" y="6229449"/>
            <a:ext cx="1543050" cy="652217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2499707" y="6301340"/>
            <a:ext cx="1318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Bitstream Vera Sans" panose="020B0603030804020204" pitchFamily="34" charset="0"/>
              </a:rPr>
              <a:t>A conference hosted by…</a:t>
            </a:r>
            <a:endParaRPr lang="en-US" sz="1000" dirty="0">
              <a:solidFill>
                <a:schemeClr val="bg1">
                  <a:lumMod val="65000"/>
                </a:schemeClr>
              </a:solidFill>
              <a:latin typeface="Bitstream Vera Sans" panose="020B0603030804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303" y="6543494"/>
            <a:ext cx="1146596" cy="21115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791" y="6248960"/>
            <a:ext cx="1112108" cy="18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38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u="none" kern="1200">
          <a:solidFill>
            <a:srgbClr val="0093C9"/>
          </a:solidFill>
          <a:latin typeface="HelveticaNeueLT Std" panose="020B0604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HelveticaNeueLT Std" panose="020B06040202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u="none" kern="1200">
          <a:solidFill>
            <a:schemeClr val="tx1"/>
          </a:solidFill>
          <a:latin typeface="HelveticaNeueLT Std" panose="020B0604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HelveticaNeueLT Std" panose="020B0604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HelveticaNeueLT Std" panose="020B0604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HelveticaNeueLT Std" panose="020B0604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955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/object&gt;&lt;object type=&quot;8&quot; unique_id=&quot;1000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Bitstream Vera Sans</vt:lpstr>
      <vt:lpstr>Calibri</vt:lpstr>
      <vt:lpstr>HelveticaNeueLT Std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Lindbeck</dc:creator>
  <cp:lastModifiedBy>Author</cp:lastModifiedBy>
  <cp:revision>14</cp:revision>
  <dcterms:created xsi:type="dcterms:W3CDTF">2019-10-30T16:46:31Z</dcterms:created>
  <dcterms:modified xsi:type="dcterms:W3CDTF">2021-01-14T14:43:41Z</dcterms:modified>
</cp:coreProperties>
</file>