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87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FAD45D-6FCA-414F-8CBC-E16B60A5D36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06D97AB-41B7-406E-A4D5-2F2D50DB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FAD45D-6FCA-414F-8CBC-E16B60A5D36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06D97AB-41B7-406E-A4D5-2F2D50DB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0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2366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2366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FAD45D-6FCA-414F-8CBC-E16B60A5D36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06D97AB-41B7-406E-A4D5-2F2D50DB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14106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684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BFAD45D-6FCA-414F-8CBC-E16B60A5D36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06D97AB-41B7-406E-A4D5-2F2D50DB9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7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75139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75139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6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1213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1213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40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60606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360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23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606066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360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6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85000"/>
                <a:lumOff val="1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rot="16200000">
            <a:off x="4151752" y="1889418"/>
            <a:ext cx="840495" cy="9144000"/>
          </a:xfrm>
          <a:prstGeom prst="rect">
            <a:avLst/>
          </a:prstGeom>
          <a:gradFill>
            <a:gsLst>
              <a:gs pos="100000">
                <a:schemeClr val="bg1">
                  <a:lumMod val="95000"/>
                </a:schemeClr>
              </a:gs>
              <a:gs pos="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469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946939" cy="3747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423227" y="1456190"/>
            <a:ext cx="297543" cy="9144003"/>
          </a:xfrm>
          <a:prstGeom prst="rect">
            <a:avLst/>
          </a:prstGeom>
          <a:solidFill>
            <a:srgbClr val="0093C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097" y="5639032"/>
            <a:ext cx="2194785" cy="8834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 userDrawn="1"/>
        </p:nvSpPr>
        <p:spPr>
          <a:xfrm>
            <a:off x="8087455" y="5817205"/>
            <a:ext cx="594360" cy="247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087455" y="5773000"/>
            <a:ext cx="83103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68928"/>
                </a:solidFill>
                <a:latin typeface="Bitstream Vera Sans" panose="020B0603030804020204" pitchFamily="34" charset="0"/>
              </a:rPr>
              <a:t>2021</a:t>
            </a:r>
            <a:endParaRPr lang="en-US" sz="1400" b="1" dirty="0">
              <a:solidFill>
                <a:srgbClr val="F68928"/>
              </a:solidFill>
              <a:latin typeface="Bitstream Vera Sans" panose="020B06030308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6" y="6229449"/>
            <a:ext cx="1543050" cy="652217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499707" y="6301340"/>
            <a:ext cx="1318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Bitstream Vera Sans" panose="020B0603030804020204" pitchFamily="34" charset="0"/>
              </a:rPr>
              <a:t>A conference hosted by…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Bitstream Vera Sans" panose="020B0603030804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659" y="6582679"/>
            <a:ext cx="1146596" cy="21115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147" y="6288145"/>
            <a:ext cx="1112108" cy="1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8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rgbClr val="0093C9"/>
          </a:solidFill>
          <a:latin typeface="HelveticaNeueLT Std" panose="020B06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HelveticaNeueLT Std" panose="020B06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HelveticaNeueLT Std" panose="020B06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HelveticaNeueLT Std" panose="020B06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HelveticaNeueLT Std" panose="020B06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HelveticaNeueLT Std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955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Bitstream Vera Sans</vt:lpstr>
      <vt:lpstr>Calibri</vt:lpstr>
      <vt:lpstr>HelveticaNeueLT Std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Author</cp:lastModifiedBy>
  <cp:revision>14</cp:revision>
  <dcterms:created xsi:type="dcterms:W3CDTF">2019-10-30T16:46:31Z</dcterms:created>
  <dcterms:modified xsi:type="dcterms:W3CDTF">2021-01-14T14:44:08Z</dcterms:modified>
</cp:coreProperties>
</file>